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</p:sldMasterIdLst>
  <p:sldIdLst>
    <p:sldId id="264" r:id="rId3"/>
    <p:sldId id="258" r:id="rId4"/>
    <p:sldId id="259" r:id="rId5"/>
    <p:sldId id="260" r:id="rId6"/>
    <p:sldId id="261" r:id="rId7"/>
    <p:sldId id="265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073F"/>
    <a:srgbClr val="FFC001"/>
    <a:srgbClr val="F7FD01"/>
    <a:srgbClr val="F8ED08"/>
    <a:srgbClr val="FFFFFF"/>
    <a:srgbClr val="4B7C20"/>
    <a:srgbClr val="5A8E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64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564" y="3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539A0-98F1-FDB2-9474-9A76B4858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9FCBF-FA9C-49AB-B2CC-8D45B6B6810B}" type="datetimeFigureOut">
              <a:rPr lang="en-US"/>
              <a:pPr>
                <a:defRPr/>
              </a:pPr>
              <a:t>7/19/2025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7838A-1501-652F-315D-31D86445C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EB3CD-14FC-B24A-691A-AE863B6E1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1DDF6A-37A9-4DF2-BBA4-75D4902C3B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1954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6CF0B-2F2E-252D-10FC-3A95E92AF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93091-FB08-4F20-9D81-AB0999E4740F}" type="datetimeFigureOut">
              <a:rPr lang="en-US"/>
              <a:pPr>
                <a:defRPr/>
              </a:pPr>
              <a:t>7/19/2025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1019D-93D7-3701-A327-56176ADB3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7B011-9B20-633D-4972-0866A0A5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95792D-4E40-4CF8-835B-278AA52C99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3335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A5766-F611-92E4-3E79-39D2B30F6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12A42-E3B9-42C0-9C13-B688D27031F2}" type="datetimeFigureOut">
              <a:rPr lang="en-US"/>
              <a:pPr>
                <a:defRPr/>
              </a:pPr>
              <a:t>7/19/2025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4945D-BEE9-5555-E32A-7109F1F1C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C70EB-D390-02AB-3B87-5068FBBB5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F654A-6FD4-4D9D-ADD2-BF6C678B3F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747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8D313-8219-B43C-E499-159B536E5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2F97A-7EF1-4F95-A239-1DFEEBE2450A}" type="datetimeFigureOut">
              <a:rPr lang="en-US"/>
              <a:pPr>
                <a:defRPr/>
              </a:pPr>
              <a:t>7/19/2025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D597A-D320-053F-18FD-6924CD3EF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F99F8-868A-4898-61E9-F8CE7024F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7DD059-D63D-4CEE-9792-CF8FE0E4A9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4922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09DDD-C361-4CF8-0460-85BF3E1B9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E4AC7-ADC3-401C-A634-C258E36A7E95}" type="datetimeFigureOut">
              <a:rPr lang="en-US"/>
              <a:pPr>
                <a:defRPr/>
              </a:pPr>
              <a:t>7/19/2025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84D32-9236-2506-9D1D-31D4AA107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0BC47-4C9C-1355-AB55-2FD7D9E4F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BE3405-8CFD-4E39-9AF6-13618788D9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53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BF5CF7-9CED-1BD1-4DCC-5ADD6338D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4C780-239C-4230-BFE9-888AA81F7810}" type="datetimeFigureOut">
              <a:rPr lang="en-US"/>
              <a:pPr>
                <a:defRPr/>
              </a:pPr>
              <a:t>7/19/2025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5842AE6-6B91-D41B-E203-3B600D7C0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E6D2187-004B-A540-A98F-05F11AEF1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0149E-DFE6-4532-AB73-BA1176A152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3086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F66318A-0FC4-153C-8318-C6C10C4A3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5B44D-55D0-4FEA-B2F2-5AFB61D8BB1A}" type="datetimeFigureOut">
              <a:rPr lang="en-US"/>
              <a:pPr>
                <a:defRPr/>
              </a:pPr>
              <a:t>7/19/2025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3020981-F6DB-9749-2F0E-E21BA1E4D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B6F72BE-CB25-A75A-1956-50484676C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86A46-8BA9-4612-B393-4A88DE45E9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9687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E59D9F2-E675-96FA-129A-96C6CE48E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4E9B3-D059-41B3-BA9E-16DC2BDA0267}" type="datetimeFigureOut">
              <a:rPr lang="en-US"/>
              <a:pPr>
                <a:defRPr/>
              </a:pPr>
              <a:t>7/19/2025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02EF24-0793-7BFA-BD13-54B90B8F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A2E6226-780E-CC28-AC9B-341468EA1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1D1F8B-188E-41DE-B8AB-FEB4494BD3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205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7745536-5FE1-C426-756D-11002F509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73173-AC65-48BC-B340-18D6A0807F60}" type="datetimeFigureOut">
              <a:rPr lang="en-US"/>
              <a:pPr>
                <a:defRPr/>
              </a:pPr>
              <a:t>7/19/2025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162C83C-1C8C-37E6-695C-A663327B2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0AF3DF1-D62E-098E-4987-0DEF3B5F3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E2C08-A093-4461-AF91-EEB150DFA4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49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E3B49AB-240E-6DE9-5177-B693DB949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DC959-C570-4EC7-B8D4-B5F40121A688}" type="datetimeFigureOut">
              <a:rPr lang="en-US"/>
              <a:pPr>
                <a:defRPr/>
              </a:pPr>
              <a:t>7/19/2025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6F8496C-48EE-5589-2F4E-9E3B75713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61876D8-C348-4BF6-6617-3BDB4C9A4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B2A9C7-4822-41D2-891A-F658D0B074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9088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537290-4FB6-7E07-D96F-D9A7395B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53DC-066C-4357-9FBB-14C959D5FE49}" type="datetimeFigureOut">
              <a:rPr lang="en-US"/>
              <a:pPr>
                <a:defRPr/>
              </a:pPr>
              <a:t>7/19/2025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DC09070-0818-B6B1-4A05-D7C1EA357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0ACEE63-9A44-1A52-BBF5-FB69DBD1F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CAB8C-37D8-45DC-A876-2573304428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460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A25D00A-16C6-DAE3-C4F0-0B7F005BDAB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a-IR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6628316-9C15-29CC-32D3-B195A532FA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a-IR"/>
              <a:t>Click to edit Master text styles</a:t>
            </a:r>
          </a:p>
          <a:p>
            <a:pPr lvl="1"/>
            <a:r>
              <a:rPr lang="en-US" altLang="fa-IR"/>
              <a:t>Second level</a:t>
            </a:r>
          </a:p>
          <a:p>
            <a:pPr lvl="2"/>
            <a:r>
              <a:rPr lang="en-US" altLang="fa-IR"/>
              <a:t>Third level</a:t>
            </a:r>
          </a:p>
          <a:p>
            <a:pPr lvl="3"/>
            <a:r>
              <a:rPr lang="en-US" altLang="fa-IR"/>
              <a:t>Fourth level</a:t>
            </a:r>
          </a:p>
          <a:p>
            <a:pPr lvl="4"/>
            <a:r>
              <a:rPr lang="en-US" altLang="fa-IR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3A610-C23D-2963-E9F8-5125FFE96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32A4E7-1106-401E-827B-9835D4BDF46F}" type="datetimeFigureOut">
              <a:rPr lang="en-US"/>
              <a:pPr>
                <a:defRPr/>
              </a:pPr>
              <a:t>7/19/2025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E55FC-D8C0-BCD5-F584-3ED88FEEA5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CD0EE-D3CA-3DAA-9778-C5D46FAA34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F1F647DF-6FB3-4574-A12D-006A6DDA96D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adresefile.com/product/%d9%81%d8%a7%db%8c%d9%84-%d8%a2%d9%85%d8%a7%d8%af%d9%87-%d9%be%d8%b1%d9%88%da%98%d9%87-%db%8c-%d9%85%d9%87%d8%b1-%d9%85%d8%af%d8%a7%d8%b1%d8%b3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adresefile.com/%da%af%d8%a7%d9%85-%d9%87%d8%a7%db%8c-%d9%be%db%8c%d8%b4%d9%86%d9%87%d8%a7%d8%af%db%8c-%d9%be%d8%b1%d9%88%da%98%d9%87-%db%8c-%d9%85%d9%87%d8%b1/?add-to-cart=116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C6482AF-D03E-E045-E5C0-770DA0684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br>
              <a:rPr lang="en-US" sz="2800" dirty="0">
                <a:cs typeface="B Nazanin" panose="00000400000000000000" pitchFamily="2" charset="-78"/>
              </a:rPr>
            </a:br>
            <a:r>
              <a:rPr lang="fa-IR" sz="2800" dirty="0">
                <a:cs typeface="B Nazanin" panose="00000400000000000000" pitchFamily="2" charset="-78"/>
              </a:rPr>
              <a:t>نام مدرسه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BF111A-AF99-2BF1-9BE2-A491457A3F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a-IR" sz="8800" dirty="0">
                <a:solidFill>
                  <a:schemeClr val="tx1"/>
                </a:solidFill>
                <a:cs typeface="B Titr" panose="00000700000000000000" pitchFamily="2" charset="-78"/>
              </a:rPr>
              <a:t>مستند سازی پروژه ی مهر</a:t>
            </a:r>
            <a:endParaRPr lang="en-US" sz="88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94F7B9-F4FD-8CB9-DC51-907E86695F51}"/>
              </a:ext>
            </a:extLst>
          </p:cNvPr>
          <p:cNvSpPr txBox="1"/>
          <p:nvPr/>
        </p:nvSpPr>
        <p:spPr>
          <a:xfrm>
            <a:off x="1294128" y="220480"/>
            <a:ext cx="3366654" cy="646331"/>
          </a:xfrm>
          <a:prstGeom prst="rect">
            <a:avLst/>
          </a:prstGeom>
          <a:noFill/>
          <a:ln>
            <a:noFill/>
          </a:ln>
        </p:spPr>
        <p:txBody>
          <a:bodyPr rtlCol="1">
            <a:spAutoFit/>
          </a:bodyPr>
          <a:lstStyle/>
          <a:p>
            <a:pPr>
              <a:defRPr/>
            </a:pPr>
            <a:r>
              <a:rPr lang="fa-IR" sz="3600" b="1" dirty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cs typeface="Mj_Tehran" panose="00000400000000000000" pitchFamily="2" charset="-78"/>
              </a:rPr>
              <a:t>نام مدرسه شما</a:t>
            </a:r>
          </a:p>
        </p:txBody>
      </p:sp>
    </p:spTree>
    <p:extLst>
      <p:ext uri="{BB962C8B-B14F-4D97-AF65-F5344CB8AC3E}">
        <p14:creationId xmlns:p14="http://schemas.microsoft.com/office/powerpoint/2010/main" val="3730958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605FD8-4A17-44E5-D2EB-461A39F492B3}"/>
              </a:ext>
            </a:extLst>
          </p:cNvPr>
          <p:cNvSpPr txBox="1"/>
          <p:nvPr/>
        </p:nvSpPr>
        <p:spPr>
          <a:xfrm>
            <a:off x="1294128" y="220480"/>
            <a:ext cx="3366654" cy="646331"/>
          </a:xfrm>
          <a:prstGeom prst="rect">
            <a:avLst/>
          </a:prstGeom>
          <a:noFill/>
          <a:ln>
            <a:noFill/>
          </a:ln>
        </p:spPr>
        <p:txBody>
          <a:bodyPr rtlCol="1">
            <a:spAutoFit/>
          </a:bodyPr>
          <a:lstStyle/>
          <a:p>
            <a:pPr>
              <a:defRPr/>
            </a:pPr>
            <a:r>
              <a:rPr lang="fa-IR" sz="3600" b="1" dirty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cs typeface="Mj_Tehran" panose="00000400000000000000" pitchFamily="2" charset="-78"/>
              </a:rPr>
              <a:t>نام مدرسه شما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C128E4-2AD8-7E2C-38DC-BCF0F5156F45}"/>
              </a:ext>
            </a:extLst>
          </p:cNvPr>
          <p:cNvSpPr txBox="1"/>
          <p:nvPr/>
        </p:nvSpPr>
        <p:spPr>
          <a:xfrm>
            <a:off x="3463637" y="1316183"/>
            <a:ext cx="4946073" cy="646331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rtl="1">
              <a:defRPr/>
            </a:pPr>
            <a:r>
              <a:rPr lang="fa-IR" sz="3600" b="1" dirty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FFC001"/>
                </a:solidFill>
                <a:cs typeface="B Titr" panose="00000700000000000000" pitchFamily="2" charset="-78"/>
              </a:rPr>
              <a:t>برنامه‌ریزی و سازماندهی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497DC0-FD10-67BD-C68C-7315A9DAA5E1}"/>
              </a:ext>
            </a:extLst>
          </p:cNvPr>
          <p:cNvSpPr/>
          <p:nvPr/>
        </p:nvSpPr>
        <p:spPr>
          <a:xfrm>
            <a:off x="8408988" y="2759075"/>
            <a:ext cx="2924175" cy="3089275"/>
          </a:xfrm>
          <a:prstGeom prst="rect">
            <a:avLst/>
          </a:prstGeom>
          <a:ln w="57150">
            <a:solidFill>
              <a:srgbClr val="A0073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fa-IR">
              <a:ln>
                <a:solidFill>
                  <a:srgbClr val="A0073F"/>
                </a:solidFill>
              </a:ln>
              <a:solidFill>
                <a:srgbClr val="A0073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74DE53-70A0-984C-1703-BDC8F2A1034B}"/>
              </a:ext>
            </a:extLst>
          </p:cNvPr>
          <p:cNvSpPr/>
          <p:nvPr/>
        </p:nvSpPr>
        <p:spPr>
          <a:xfrm>
            <a:off x="4221163" y="2759075"/>
            <a:ext cx="2924175" cy="3089275"/>
          </a:xfrm>
          <a:prstGeom prst="rect">
            <a:avLst/>
          </a:prstGeom>
          <a:ln w="57150">
            <a:solidFill>
              <a:srgbClr val="A0073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fa-IR">
              <a:ln>
                <a:solidFill>
                  <a:srgbClr val="A0073F"/>
                </a:solidFill>
              </a:ln>
              <a:solidFill>
                <a:srgbClr val="A0073F"/>
              </a:solidFill>
            </a:endParaRPr>
          </a:p>
        </p:txBody>
      </p:sp>
      <p:sp>
        <p:nvSpPr>
          <p:cNvPr id="3078" name="TextBox 7">
            <a:extLst>
              <a:ext uri="{FF2B5EF4-FFF2-40B4-BE49-F238E27FC236}">
                <a16:creationId xmlns:a16="http://schemas.microsoft.com/office/drawing/2014/main" id="{FE76B695-5C9C-3085-4C97-BFCA70D95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3688" y="2162175"/>
            <a:ext cx="3740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a-IR" altLang="en-US" sz="2000" dirty="0">
                <a:cs typeface="Mj_Tehran" panose="00000400000000000000" pitchFamily="2" charset="-78"/>
              </a:rPr>
              <a:t>تشکیل ستاد پروژه مهر</a:t>
            </a:r>
          </a:p>
        </p:txBody>
      </p:sp>
      <p:sp>
        <p:nvSpPr>
          <p:cNvPr id="3079" name="TextBox 15">
            <a:extLst>
              <a:ext uri="{FF2B5EF4-FFF2-40B4-BE49-F238E27FC236}">
                <a16:creationId xmlns:a16="http://schemas.microsoft.com/office/drawing/2014/main" id="{3F293309-7AA2-59C2-42E2-C228C1EC8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1263" y="2036763"/>
            <a:ext cx="38623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a-IR" altLang="en-US" sz="2000" dirty="0">
                <a:cs typeface="Mj_Tehran" panose="00000400000000000000" pitchFamily="2" charset="-78"/>
              </a:rPr>
              <a:t>تدوین تقویم اجرایی</a:t>
            </a:r>
          </a:p>
        </p:txBody>
      </p:sp>
      <p:pic>
        <p:nvPicPr>
          <p:cNvPr id="3080" name="Picture 3">
            <a:extLst>
              <a:ext uri="{FF2B5EF4-FFF2-40B4-BE49-F238E27FC236}">
                <a16:creationId xmlns:a16="http://schemas.microsoft.com/office/drawing/2014/main" id="{13ED2AED-350A-007C-CD99-DAA64E0164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8575" y="2930525"/>
            <a:ext cx="1905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>
            <a:extLst>
              <a:ext uri="{FF2B5EF4-FFF2-40B4-BE49-F238E27FC236}">
                <a16:creationId xmlns:a16="http://schemas.microsoft.com/office/drawing/2014/main" id="{0811CFCE-2AD7-440C-D9C8-C1F033509D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988" y="2814638"/>
            <a:ext cx="1905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TextBox 15">
            <a:extLst>
              <a:ext uri="{FF2B5EF4-FFF2-40B4-BE49-F238E27FC236}">
                <a16:creationId xmlns:a16="http://schemas.microsoft.com/office/drawing/2014/main" id="{88665956-1DE4-4EA7-8014-F599837B2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92325"/>
            <a:ext cx="3862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a-IR" altLang="en-US" sz="2000" dirty="0">
                <a:cs typeface="Mj_Tehran" panose="00000400000000000000" pitchFamily="2" charset="-78"/>
              </a:rPr>
              <a:t>تعیین شرح وظایف اعضا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FBC1190-C7A5-E7C8-FE4C-B2BFFC25385F}"/>
              </a:ext>
            </a:extLst>
          </p:cNvPr>
          <p:cNvSpPr/>
          <p:nvPr/>
        </p:nvSpPr>
        <p:spPr>
          <a:xfrm>
            <a:off x="468313" y="2759075"/>
            <a:ext cx="2924175" cy="3089275"/>
          </a:xfrm>
          <a:prstGeom prst="rect">
            <a:avLst/>
          </a:prstGeom>
          <a:ln w="57150">
            <a:solidFill>
              <a:srgbClr val="A0073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fa-IR">
              <a:ln>
                <a:solidFill>
                  <a:srgbClr val="A0073F"/>
                </a:solidFill>
              </a:ln>
              <a:solidFill>
                <a:srgbClr val="A0073F"/>
              </a:solidFill>
            </a:endParaRPr>
          </a:p>
        </p:txBody>
      </p:sp>
      <p:pic>
        <p:nvPicPr>
          <p:cNvPr id="3084" name="Picture 14">
            <a:extLst>
              <a:ext uri="{FF2B5EF4-FFF2-40B4-BE49-F238E27FC236}">
                <a16:creationId xmlns:a16="http://schemas.microsoft.com/office/drawing/2014/main" id="{0E880009-C8BA-6E21-874D-F238D72122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" y="2800350"/>
            <a:ext cx="1905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306128-47B7-C135-AC3C-6D4A723908E7}"/>
              </a:ext>
            </a:extLst>
          </p:cNvPr>
          <p:cNvSpPr txBox="1"/>
          <p:nvPr/>
        </p:nvSpPr>
        <p:spPr>
          <a:xfrm>
            <a:off x="1294128" y="220480"/>
            <a:ext cx="3366654" cy="646331"/>
          </a:xfrm>
          <a:prstGeom prst="rect">
            <a:avLst/>
          </a:prstGeom>
          <a:noFill/>
          <a:ln>
            <a:noFill/>
          </a:ln>
        </p:spPr>
        <p:txBody>
          <a:bodyPr rtlCol="1">
            <a:spAutoFit/>
          </a:bodyPr>
          <a:lstStyle/>
          <a:p>
            <a:pPr>
              <a:defRPr/>
            </a:pPr>
            <a:r>
              <a:rPr lang="fa-IR" sz="3600" b="1" dirty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cs typeface="Mj_Tehran" panose="00000400000000000000" pitchFamily="2" charset="-78"/>
              </a:rPr>
              <a:t>نام مدرسه شما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411DB8-9E5C-0D51-F7EB-E78AF37BBC3C}"/>
              </a:ext>
            </a:extLst>
          </p:cNvPr>
          <p:cNvSpPr txBox="1"/>
          <p:nvPr/>
        </p:nvSpPr>
        <p:spPr>
          <a:xfrm>
            <a:off x="3463637" y="1316183"/>
            <a:ext cx="4946073" cy="646331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>
              <a:defRPr/>
            </a:pPr>
            <a:r>
              <a:rPr lang="fa-IR" sz="3600" b="1" dirty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FFC001"/>
                </a:solidFill>
                <a:cs typeface="B Titr" panose="00000700000000000000" pitchFamily="2" charset="-78"/>
              </a:rPr>
              <a:t>بهسازی و زیباسازی فضا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A803E4-3B12-26DC-451E-2D18CC408382}"/>
              </a:ext>
            </a:extLst>
          </p:cNvPr>
          <p:cNvSpPr/>
          <p:nvPr/>
        </p:nvSpPr>
        <p:spPr>
          <a:xfrm>
            <a:off x="8408988" y="2759075"/>
            <a:ext cx="2924175" cy="3089275"/>
          </a:xfrm>
          <a:prstGeom prst="rect">
            <a:avLst/>
          </a:prstGeom>
          <a:ln w="57150">
            <a:solidFill>
              <a:srgbClr val="A0073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fa-IR">
              <a:ln>
                <a:solidFill>
                  <a:srgbClr val="A0073F"/>
                </a:solidFill>
              </a:ln>
              <a:solidFill>
                <a:srgbClr val="A0073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4B8AF78-F8EE-8B35-DE36-85A49BA491AB}"/>
              </a:ext>
            </a:extLst>
          </p:cNvPr>
          <p:cNvSpPr/>
          <p:nvPr/>
        </p:nvSpPr>
        <p:spPr>
          <a:xfrm>
            <a:off x="4425950" y="2784475"/>
            <a:ext cx="2924175" cy="3089275"/>
          </a:xfrm>
          <a:prstGeom prst="rect">
            <a:avLst/>
          </a:prstGeom>
          <a:ln w="57150">
            <a:solidFill>
              <a:srgbClr val="A0073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fa-IR">
              <a:ln>
                <a:solidFill>
                  <a:srgbClr val="A0073F"/>
                </a:solidFill>
              </a:ln>
              <a:solidFill>
                <a:srgbClr val="A0073F"/>
              </a:solidFill>
            </a:endParaRPr>
          </a:p>
        </p:txBody>
      </p:sp>
      <p:sp>
        <p:nvSpPr>
          <p:cNvPr id="4102" name="TextBox 7">
            <a:extLst>
              <a:ext uri="{FF2B5EF4-FFF2-40B4-BE49-F238E27FC236}">
                <a16:creationId xmlns:a16="http://schemas.microsoft.com/office/drawing/2014/main" id="{EC32BCCC-2F63-DD31-CAB8-25B4E5E3A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3688" y="2076450"/>
            <a:ext cx="37401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a-IR" altLang="en-US" sz="2000" dirty="0">
                <a:cs typeface="Mj_Tehran" panose="00000400000000000000" pitchFamily="2" charset="-78"/>
              </a:rPr>
              <a:t>رنگ‌آمیزی کلاس‌ها و راهروها</a:t>
            </a:r>
          </a:p>
        </p:txBody>
      </p:sp>
      <p:sp>
        <p:nvSpPr>
          <p:cNvPr id="4103" name="TextBox 15">
            <a:extLst>
              <a:ext uri="{FF2B5EF4-FFF2-40B4-BE49-F238E27FC236}">
                <a16:creationId xmlns:a16="http://schemas.microsoft.com/office/drawing/2014/main" id="{6755F79D-8EEB-39EC-2C66-41A9A9DAD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6050" y="2036763"/>
            <a:ext cx="38623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a-IR" altLang="en-US" sz="2000" dirty="0">
                <a:cs typeface="Mj_Tehran" panose="00000400000000000000" pitchFamily="2" charset="-78"/>
              </a:rPr>
              <a:t>تعمیر و نوسازی تجهیزات</a:t>
            </a:r>
          </a:p>
        </p:txBody>
      </p:sp>
      <p:pic>
        <p:nvPicPr>
          <p:cNvPr id="4104" name="Picture 3">
            <a:extLst>
              <a:ext uri="{FF2B5EF4-FFF2-40B4-BE49-F238E27FC236}">
                <a16:creationId xmlns:a16="http://schemas.microsoft.com/office/drawing/2014/main" id="{64FCE852-09A1-A3CD-C49E-ED081BB4F3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8575" y="2930525"/>
            <a:ext cx="1905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0">
            <a:extLst>
              <a:ext uri="{FF2B5EF4-FFF2-40B4-BE49-F238E27FC236}">
                <a16:creationId xmlns:a16="http://schemas.microsoft.com/office/drawing/2014/main" id="{33DE1E11-2F42-4055-F505-4946D796FE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538" y="2819400"/>
            <a:ext cx="1905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TextBox 15">
            <a:extLst>
              <a:ext uri="{FF2B5EF4-FFF2-40B4-BE49-F238E27FC236}">
                <a16:creationId xmlns:a16="http://schemas.microsoft.com/office/drawing/2014/main" id="{A1DA204F-39F5-C7C9-85B3-C9DA6A6DC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92325"/>
            <a:ext cx="38623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a-IR" altLang="en-US" sz="2000" dirty="0">
                <a:cs typeface="Mj_Tehran" panose="00000400000000000000" pitchFamily="2" charset="-78"/>
              </a:rPr>
              <a:t>پاکسازی و آماده‌سازی حیاط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16D8AE-BB33-C602-50FB-AB5B2DDF06BB}"/>
              </a:ext>
            </a:extLst>
          </p:cNvPr>
          <p:cNvSpPr/>
          <p:nvPr/>
        </p:nvSpPr>
        <p:spPr>
          <a:xfrm>
            <a:off x="468313" y="2759075"/>
            <a:ext cx="2924175" cy="3089275"/>
          </a:xfrm>
          <a:prstGeom prst="rect">
            <a:avLst/>
          </a:prstGeom>
          <a:ln w="57150">
            <a:solidFill>
              <a:srgbClr val="A0073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fa-IR">
              <a:ln>
                <a:solidFill>
                  <a:srgbClr val="A0073F"/>
                </a:solidFill>
              </a:ln>
              <a:solidFill>
                <a:srgbClr val="A0073F"/>
              </a:solidFill>
            </a:endParaRPr>
          </a:p>
        </p:txBody>
      </p:sp>
      <p:pic>
        <p:nvPicPr>
          <p:cNvPr id="4108" name="Picture 14">
            <a:extLst>
              <a:ext uri="{FF2B5EF4-FFF2-40B4-BE49-F238E27FC236}">
                <a16:creationId xmlns:a16="http://schemas.microsoft.com/office/drawing/2014/main" id="{303BAA6F-120F-EFA6-24C7-798B5FCA95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" y="2800350"/>
            <a:ext cx="1905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07693C-2BD3-4290-B85F-5713A10D6180}"/>
              </a:ext>
            </a:extLst>
          </p:cNvPr>
          <p:cNvSpPr txBox="1"/>
          <p:nvPr/>
        </p:nvSpPr>
        <p:spPr>
          <a:xfrm>
            <a:off x="1294128" y="220480"/>
            <a:ext cx="3366654" cy="646331"/>
          </a:xfrm>
          <a:prstGeom prst="rect">
            <a:avLst/>
          </a:prstGeom>
          <a:noFill/>
          <a:ln>
            <a:noFill/>
          </a:ln>
        </p:spPr>
        <p:txBody>
          <a:bodyPr rtlCol="1">
            <a:spAutoFit/>
          </a:bodyPr>
          <a:lstStyle/>
          <a:p>
            <a:pPr>
              <a:defRPr/>
            </a:pPr>
            <a:r>
              <a:rPr lang="fa-IR" sz="3600" b="1" dirty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cs typeface="Mj_Tehran" panose="00000400000000000000" pitchFamily="2" charset="-78"/>
              </a:rPr>
              <a:t>نام مدرسه شما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A8C00B-9514-8618-80E2-F82609E35515}"/>
              </a:ext>
            </a:extLst>
          </p:cNvPr>
          <p:cNvSpPr txBox="1"/>
          <p:nvPr/>
        </p:nvSpPr>
        <p:spPr>
          <a:xfrm>
            <a:off x="2838450" y="1316183"/>
            <a:ext cx="588024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fa-IR" sz="3600" b="1" dirty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FFC001"/>
                </a:solidFill>
                <a:cs typeface="B Titr" panose="00000700000000000000" pitchFamily="2" charset="-78"/>
              </a:rPr>
              <a:t> آماده‌سازی آموزشی و اداری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0B8F3B-41C0-E608-0A01-501077BF082E}"/>
              </a:ext>
            </a:extLst>
          </p:cNvPr>
          <p:cNvSpPr/>
          <p:nvPr/>
        </p:nvSpPr>
        <p:spPr>
          <a:xfrm>
            <a:off x="8408988" y="2759075"/>
            <a:ext cx="2924175" cy="3089275"/>
          </a:xfrm>
          <a:prstGeom prst="rect">
            <a:avLst/>
          </a:prstGeom>
          <a:ln w="57150">
            <a:solidFill>
              <a:srgbClr val="A0073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fa-IR">
              <a:ln>
                <a:solidFill>
                  <a:srgbClr val="A0073F"/>
                </a:solidFill>
              </a:ln>
              <a:solidFill>
                <a:srgbClr val="A0073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7553F3-514D-5C90-A00E-484D52AF379C}"/>
              </a:ext>
            </a:extLst>
          </p:cNvPr>
          <p:cNvSpPr/>
          <p:nvPr/>
        </p:nvSpPr>
        <p:spPr>
          <a:xfrm>
            <a:off x="4425950" y="2784475"/>
            <a:ext cx="2924175" cy="3089275"/>
          </a:xfrm>
          <a:prstGeom prst="rect">
            <a:avLst/>
          </a:prstGeom>
          <a:ln w="57150">
            <a:solidFill>
              <a:srgbClr val="A0073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fa-IR">
              <a:ln>
                <a:solidFill>
                  <a:srgbClr val="A0073F"/>
                </a:solidFill>
              </a:ln>
              <a:solidFill>
                <a:srgbClr val="A0073F"/>
              </a:solidFill>
            </a:endParaRPr>
          </a:p>
        </p:txBody>
      </p:sp>
      <p:sp>
        <p:nvSpPr>
          <p:cNvPr id="5126" name="TextBox 7">
            <a:extLst>
              <a:ext uri="{FF2B5EF4-FFF2-40B4-BE49-F238E27FC236}">
                <a16:creationId xmlns:a16="http://schemas.microsoft.com/office/drawing/2014/main" id="{BF6267F4-DFA9-6CE1-B537-12C8D7C36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3688" y="2076450"/>
            <a:ext cx="37401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a-IR" altLang="en-US" sz="1600" dirty="0">
                <a:cs typeface="Mj_Tehran" panose="00000400000000000000" pitchFamily="2" charset="-78"/>
              </a:rPr>
              <a:t>کلاس‌بندی دانش‌آموزان</a:t>
            </a:r>
          </a:p>
        </p:txBody>
      </p:sp>
      <p:sp>
        <p:nvSpPr>
          <p:cNvPr id="5127" name="TextBox 15">
            <a:extLst>
              <a:ext uri="{FF2B5EF4-FFF2-40B4-BE49-F238E27FC236}">
                <a16:creationId xmlns:a16="http://schemas.microsoft.com/office/drawing/2014/main" id="{5D9105F3-58A0-4046-B98A-D12550044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6050" y="2036763"/>
            <a:ext cx="38623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a-IR" altLang="en-US" sz="2000" dirty="0">
                <a:cs typeface="Mj_Tehran" panose="00000400000000000000" pitchFamily="2" charset="-78"/>
              </a:rPr>
              <a:t>تنظیم برنامه هفتگی معلمان</a:t>
            </a:r>
          </a:p>
        </p:txBody>
      </p:sp>
      <p:pic>
        <p:nvPicPr>
          <p:cNvPr id="5128" name="Picture 3">
            <a:extLst>
              <a:ext uri="{FF2B5EF4-FFF2-40B4-BE49-F238E27FC236}">
                <a16:creationId xmlns:a16="http://schemas.microsoft.com/office/drawing/2014/main" id="{4A4BD0FF-035F-AE1B-C21A-6EB57B6699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8575" y="2930525"/>
            <a:ext cx="1905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10">
            <a:extLst>
              <a:ext uri="{FF2B5EF4-FFF2-40B4-BE49-F238E27FC236}">
                <a16:creationId xmlns:a16="http://schemas.microsoft.com/office/drawing/2014/main" id="{78C934F9-F62C-7CDA-AEF8-D3711C1318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538" y="2819400"/>
            <a:ext cx="1905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TextBox 15">
            <a:extLst>
              <a:ext uri="{FF2B5EF4-FFF2-40B4-BE49-F238E27FC236}">
                <a16:creationId xmlns:a16="http://schemas.microsoft.com/office/drawing/2014/main" id="{5ED174F2-7927-44E6-51F6-4EE15F78D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92325"/>
            <a:ext cx="38623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a-IR" altLang="en-US" sz="2000" dirty="0">
                <a:cs typeface="Mj_Tehran" panose="00000400000000000000" pitchFamily="2" charset="-78"/>
              </a:rPr>
              <a:t> کنترل و توزیع کتب درسی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FB1B675-4D72-80BD-6AE3-7DCB0369D61A}"/>
              </a:ext>
            </a:extLst>
          </p:cNvPr>
          <p:cNvSpPr/>
          <p:nvPr/>
        </p:nvSpPr>
        <p:spPr>
          <a:xfrm>
            <a:off x="468313" y="2759075"/>
            <a:ext cx="2924175" cy="3089275"/>
          </a:xfrm>
          <a:prstGeom prst="rect">
            <a:avLst/>
          </a:prstGeom>
          <a:ln w="57150">
            <a:solidFill>
              <a:srgbClr val="A0073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fa-IR">
              <a:ln>
                <a:solidFill>
                  <a:srgbClr val="A0073F"/>
                </a:solidFill>
              </a:ln>
              <a:solidFill>
                <a:srgbClr val="A0073F"/>
              </a:solidFill>
            </a:endParaRPr>
          </a:p>
        </p:txBody>
      </p:sp>
      <p:pic>
        <p:nvPicPr>
          <p:cNvPr id="5132" name="Picture 14">
            <a:extLst>
              <a:ext uri="{FF2B5EF4-FFF2-40B4-BE49-F238E27FC236}">
                <a16:creationId xmlns:a16="http://schemas.microsoft.com/office/drawing/2014/main" id="{8E7C8631-DF7E-3D9C-351F-49E8E79EC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" y="2800350"/>
            <a:ext cx="1905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7C23A7-2F44-87C4-43E5-FAEE5907D68C}"/>
              </a:ext>
            </a:extLst>
          </p:cNvPr>
          <p:cNvSpPr txBox="1"/>
          <p:nvPr/>
        </p:nvSpPr>
        <p:spPr>
          <a:xfrm>
            <a:off x="1294128" y="220480"/>
            <a:ext cx="3366654" cy="646331"/>
          </a:xfrm>
          <a:prstGeom prst="rect">
            <a:avLst/>
          </a:prstGeom>
          <a:noFill/>
          <a:ln>
            <a:noFill/>
          </a:ln>
        </p:spPr>
        <p:txBody>
          <a:bodyPr rtlCol="1">
            <a:spAutoFit/>
          </a:bodyPr>
          <a:lstStyle/>
          <a:p>
            <a:pPr>
              <a:defRPr/>
            </a:pPr>
            <a:r>
              <a:rPr lang="fa-IR" sz="3600" b="1" dirty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cs typeface="Mj_Tehran" panose="00000400000000000000" pitchFamily="2" charset="-78"/>
              </a:rPr>
              <a:t>نام مدرسه شما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EA1781-A961-A94A-F8E2-4F4FAA7A3606}"/>
              </a:ext>
            </a:extLst>
          </p:cNvPr>
          <p:cNvSpPr txBox="1"/>
          <p:nvPr/>
        </p:nvSpPr>
        <p:spPr>
          <a:xfrm>
            <a:off x="2530549" y="1316183"/>
            <a:ext cx="650712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fa-IR" sz="3600" b="1" dirty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FFC001"/>
                </a:solidFill>
                <a:cs typeface="B Titr" panose="00000700000000000000" pitchFamily="2" charset="-78"/>
              </a:rPr>
              <a:t>جشن بازگشایی و استقبال از مهر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24C95E-AC02-93E6-6175-E592DF91F543}"/>
              </a:ext>
            </a:extLst>
          </p:cNvPr>
          <p:cNvSpPr/>
          <p:nvPr/>
        </p:nvSpPr>
        <p:spPr>
          <a:xfrm>
            <a:off x="8408988" y="2759075"/>
            <a:ext cx="2924175" cy="3089275"/>
          </a:xfrm>
          <a:prstGeom prst="rect">
            <a:avLst/>
          </a:prstGeom>
          <a:ln w="57150">
            <a:solidFill>
              <a:srgbClr val="A0073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fa-IR">
              <a:ln>
                <a:solidFill>
                  <a:srgbClr val="A0073F"/>
                </a:solidFill>
              </a:ln>
              <a:solidFill>
                <a:srgbClr val="A0073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FDDAF5A-7AF1-A3BE-E593-936C0961C886}"/>
              </a:ext>
            </a:extLst>
          </p:cNvPr>
          <p:cNvSpPr/>
          <p:nvPr/>
        </p:nvSpPr>
        <p:spPr>
          <a:xfrm>
            <a:off x="4425950" y="2784475"/>
            <a:ext cx="2924175" cy="3089275"/>
          </a:xfrm>
          <a:prstGeom prst="rect">
            <a:avLst/>
          </a:prstGeom>
          <a:ln w="57150">
            <a:solidFill>
              <a:srgbClr val="A0073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fa-IR">
              <a:ln>
                <a:solidFill>
                  <a:srgbClr val="A0073F"/>
                </a:solidFill>
              </a:ln>
              <a:solidFill>
                <a:srgbClr val="A0073F"/>
              </a:solidFill>
            </a:endParaRPr>
          </a:p>
        </p:txBody>
      </p:sp>
      <p:sp>
        <p:nvSpPr>
          <p:cNvPr id="6150" name="TextBox 7">
            <a:extLst>
              <a:ext uri="{FF2B5EF4-FFF2-40B4-BE49-F238E27FC236}">
                <a16:creationId xmlns:a16="http://schemas.microsoft.com/office/drawing/2014/main" id="{2B7422C9-E36A-AAAD-7C36-A98B128F7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3688" y="2076450"/>
            <a:ext cx="37401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a-IR" altLang="en-US" sz="1800" dirty="0">
                <a:cs typeface="Mj_Tehran" panose="00000400000000000000" pitchFamily="2" charset="-78"/>
              </a:rPr>
              <a:t>تزئین و فضاسازی مدرسه</a:t>
            </a:r>
          </a:p>
        </p:txBody>
      </p:sp>
      <p:sp>
        <p:nvSpPr>
          <p:cNvPr id="6151" name="TextBox 15">
            <a:extLst>
              <a:ext uri="{FF2B5EF4-FFF2-40B4-BE49-F238E27FC236}">
                <a16:creationId xmlns:a16="http://schemas.microsoft.com/office/drawing/2014/main" id="{508FC90A-12F1-2404-F4D9-2A2983451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6050" y="2036763"/>
            <a:ext cx="3862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a-IR" altLang="en-US" sz="2000" dirty="0">
                <a:cs typeface="Mj_Tehran" panose="00000400000000000000" pitchFamily="2" charset="-78"/>
              </a:rPr>
              <a:t>برگزاری جشن شکوفه‌ها</a:t>
            </a:r>
          </a:p>
        </p:txBody>
      </p:sp>
      <p:pic>
        <p:nvPicPr>
          <p:cNvPr id="6152" name="Picture 3">
            <a:extLst>
              <a:ext uri="{FF2B5EF4-FFF2-40B4-BE49-F238E27FC236}">
                <a16:creationId xmlns:a16="http://schemas.microsoft.com/office/drawing/2014/main" id="{C2B73858-8664-64A5-134B-D611110684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8575" y="2930525"/>
            <a:ext cx="1905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0">
            <a:extLst>
              <a:ext uri="{FF2B5EF4-FFF2-40B4-BE49-F238E27FC236}">
                <a16:creationId xmlns:a16="http://schemas.microsoft.com/office/drawing/2014/main" id="{5F13E1E9-6A47-250E-69CF-0C0CBB1AFC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538" y="2819400"/>
            <a:ext cx="1905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4" name="TextBox 15">
            <a:extLst>
              <a:ext uri="{FF2B5EF4-FFF2-40B4-BE49-F238E27FC236}">
                <a16:creationId xmlns:a16="http://schemas.microsoft.com/office/drawing/2014/main" id="{D56F7000-DD85-43EB-D83F-C66DA172B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92325"/>
            <a:ext cx="38623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a-IR" altLang="en-US" sz="1800" dirty="0">
                <a:cs typeface="Mj_Tehran" panose="00000400000000000000" pitchFamily="2" charset="-78"/>
              </a:rPr>
              <a:t>استقبال از دانش‌آموزان در اول مهر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6275787-A8AB-B7A1-E1E1-0610FC092514}"/>
              </a:ext>
            </a:extLst>
          </p:cNvPr>
          <p:cNvSpPr/>
          <p:nvPr/>
        </p:nvSpPr>
        <p:spPr>
          <a:xfrm>
            <a:off x="468313" y="2759075"/>
            <a:ext cx="2924175" cy="3089275"/>
          </a:xfrm>
          <a:prstGeom prst="rect">
            <a:avLst/>
          </a:prstGeom>
          <a:ln w="57150">
            <a:solidFill>
              <a:srgbClr val="A0073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fa-IR">
              <a:ln>
                <a:solidFill>
                  <a:srgbClr val="A0073F"/>
                </a:solidFill>
              </a:ln>
              <a:solidFill>
                <a:srgbClr val="A0073F"/>
              </a:solidFill>
            </a:endParaRPr>
          </a:p>
        </p:txBody>
      </p:sp>
      <p:pic>
        <p:nvPicPr>
          <p:cNvPr id="6156" name="Picture 14">
            <a:extLst>
              <a:ext uri="{FF2B5EF4-FFF2-40B4-BE49-F238E27FC236}">
                <a16:creationId xmlns:a16="http://schemas.microsoft.com/office/drawing/2014/main" id="{E214A84B-0709-D6C6-16F7-D06AA60F11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" y="2800350"/>
            <a:ext cx="1905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C08C52E-7B26-2F5A-60F9-E0E6D9A18941}"/>
              </a:ext>
            </a:extLst>
          </p:cNvPr>
          <p:cNvSpPr/>
          <p:nvPr/>
        </p:nvSpPr>
        <p:spPr>
          <a:xfrm>
            <a:off x="3210050" y="1171113"/>
            <a:ext cx="6169740" cy="5480906"/>
          </a:xfrm>
          <a:prstGeom prst="roundRect">
            <a:avLst>
              <a:gd name="adj" fmla="val 3243"/>
            </a:avLst>
          </a:prstGeom>
          <a:solidFill>
            <a:schemeClr val="bg1"/>
          </a:solidFill>
          <a:ln w="1270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20485" name="Picture 1">
            <a:extLst>
              <a:ext uri="{FF2B5EF4-FFF2-40B4-BE49-F238E27FC236}">
                <a16:creationId xmlns:a16="http://schemas.microsoft.com/office/drawing/2014/main" id="{74D86BF5-7DA0-A1B7-5ED5-576559114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762" y="1787143"/>
            <a:ext cx="2752725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13">
            <a:extLst>
              <a:ext uri="{FF2B5EF4-FFF2-40B4-BE49-F238E27FC236}">
                <a16:creationId xmlns:a16="http://schemas.microsoft.com/office/drawing/2014/main" id="{8E8EFC73-5211-3E10-46E9-0C076E36A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1033" y="1362836"/>
            <a:ext cx="3148012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1600" b="1" i="0" u="none" strike="noStrike" cap="none" normalizeH="0" baseline="0" dirty="0">
                <a:ln>
                  <a:noFill/>
                </a:ln>
                <a:solidFill>
                  <a:srgbClr val="333F50"/>
                </a:solidFill>
                <a:effectLst/>
                <a:latin typeface="Vazir" panose="020B0603030804020204" pitchFamily="34" charset="-78"/>
                <a:ea typeface="Calibri" panose="020F0502020204030204" pitchFamily="34" charset="0"/>
                <a:cs typeface="Vazir" panose="020B0603030804020204" pitchFamily="34" charset="-78"/>
              </a:rPr>
              <a:t>کامل‌ترین فایل پروژه مهر مدارس</a:t>
            </a:r>
            <a:endParaRPr kumimoji="0" lang="en-US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Box 116">
            <a:extLst>
              <a:ext uri="{FF2B5EF4-FFF2-40B4-BE49-F238E27FC236}">
                <a16:creationId xmlns:a16="http://schemas.microsoft.com/office/drawing/2014/main" id="{05505259-8FDD-7CEF-6B9F-5D4C81F48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7890" y="4701523"/>
            <a:ext cx="4872038" cy="64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azir" panose="020B0603030804020204" pitchFamily="34" charset="-78"/>
                <a:ea typeface="Calibri" panose="020F0502020204030204" pitchFamily="34" charset="0"/>
                <a:cs typeface="Vazir" panose="020B0603030804020204" pitchFamily="34" charset="-78"/>
              </a:rPr>
              <a:t>شامل برنامه کامل، انواع صورتجلسات، ابلاغ‌ها، شرح وظایف و گزارش نهایی </a:t>
            </a:r>
            <a:endParaRPr kumimoji="0" lang="en-US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4572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azir" panose="020B0603030804020204" pitchFamily="34" charset="-78"/>
                <a:ea typeface="Calibri" panose="020F0502020204030204" pitchFamily="34" charset="0"/>
                <a:cs typeface="Vazir" panose="020B0603030804020204" pitchFamily="34" charset="-78"/>
              </a:rPr>
              <a:t>وقت شما ارزشمند است! پکیج کامل و آماده ما را دریافت کرده و یک مستندسازی حرفه‌ای داشته باشید.</a:t>
            </a:r>
            <a:endParaRPr kumimoji="0" lang="en-US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: Rounded Corners 117">
            <a:hlinkClick r:id="rId3"/>
            <a:extLst>
              <a:ext uri="{FF2B5EF4-FFF2-40B4-BE49-F238E27FC236}">
                <a16:creationId xmlns:a16="http://schemas.microsoft.com/office/drawing/2014/main" id="{2452BA92-6074-B3FC-C752-223156FA1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422" y="5474956"/>
            <a:ext cx="2062162" cy="423862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44546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sz="1100" b="0" i="0" u="none" strike="noStrike" cap="none" normalizeH="0" baseline="0">
                <a:ln>
                  <a:noFill/>
                </a:ln>
                <a:solidFill>
                  <a:srgbClr val="44546A"/>
                </a:solidFill>
                <a:effectLst/>
                <a:latin typeface="Vazir" panose="020B0603030804020204" pitchFamily="34" charset="-78"/>
                <a:ea typeface="Calibri" panose="020F0502020204030204" pitchFamily="34" charset="0"/>
                <a:cs typeface="Vazir" panose="020B0603030804020204" pitchFamily="34" charset="-78"/>
                <a:hlinkClick r:id="rId3"/>
              </a:rPr>
              <a:t>مشاهده جزئیات محصول</a:t>
            </a:r>
            <a:endParaRPr kumimoji="0" lang="en-US" altLang="en-US" sz="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4572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endParaRPr kumimoji="0" lang="fa-I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AutoShape 1">
            <a:hlinkClick r:id="rId4"/>
            <a:extLst>
              <a:ext uri="{FF2B5EF4-FFF2-40B4-BE49-F238E27FC236}">
                <a16:creationId xmlns:a16="http://schemas.microsoft.com/office/drawing/2014/main" id="{85152251-8AEC-4ECE-64C5-A4BBC8C25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2359" y="5473368"/>
            <a:ext cx="2062163" cy="423863"/>
          </a:xfrm>
          <a:prstGeom prst="roundRect">
            <a:avLst>
              <a:gd name="adj" fmla="val 16667"/>
            </a:avLst>
          </a:pr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sz="11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Vazir" panose="020B0603030804020204" pitchFamily="34" charset="-78"/>
                <a:ea typeface="Calibri" panose="020F0502020204030204" pitchFamily="34" charset="0"/>
                <a:cs typeface="Vazir" panose="020B0603030804020204" pitchFamily="34" charset="-78"/>
                <a:hlinkClick r:id="rId4"/>
              </a:rPr>
              <a:t>خرید و دانلود</a:t>
            </a:r>
            <a:endParaRPr kumimoji="0" lang="fa-I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1DF932FF-9DD1-AD0A-0F85-29E8D7275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3928" y="107708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3171C1D-7B53-3C8D-E8BA-41E37E3E0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3928" y="153428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15">
            <a:extLst>
              <a:ext uri="{FF2B5EF4-FFF2-40B4-BE49-F238E27FC236}">
                <a16:creationId xmlns:a16="http://schemas.microsoft.com/office/drawing/2014/main" id="{E0F793E4-DD00-2691-EEBE-B4F882E74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3928" y="425843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Text Box 116">
            <a:extLst>
              <a:ext uri="{FF2B5EF4-FFF2-40B4-BE49-F238E27FC236}">
                <a16:creationId xmlns:a16="http://schemas.microsoft.com/office/drawing/2014/main" id="{B255299E-8D60-3A3D-4A8F-556C751D4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1155" y="6072364"/>
            <a:ext cx="4872038" cy="856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azir" panose="020B0603030804020204" pitchFamily="34" charset="-78"/>
                <a:ea typeface="Calibri" panose="020F0502020204030204" pitchFamily="34" charset="0"/>
                <a:cs typeface="Vazir" panose="020B0603030804020204" pitchFamily="34" charset="-78"/>
              </a:rPr>
              <a:t>برای دریافت فایل کامل و حرفه ای روی لینک بالا کلیک کنید یا عبارت</a:t>
            </a:r>
            <a:br>
              <a:rPr kumimoji="0" lang="fa-IR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azir" panose="020B0603030804020204" pitchFamily="34" charset="-78"/>
                <a:ea typeface="Calibri" panose="020F0502020204030204" pitchFamily="34" charset="0"/>
                <a:cs typeface="Vazir" panose="020B0603030804020204" pitchFamily="34" charset="-78"/>
              </a:rPr>
            </a:br>
            <a:r>
              <a:rPr kumimoji="0" lang="fa-IR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azir" panose="020B0603030804020204" pitchFamily="34" charset="-78"/>
                <a:ea typeface="Calibri" panose="020F0502020204030204" pitchFamily="34" charset="0"/>
                <a:cs typeface="Vazir" panose="020B0603030804020204" pitchFamily="34" charset="-78"/>
              </a:rPr>
              <a:t>فایل آماده ی پروژه ی مدرسه – مدرسه فایل رو در گوگل سرچ کتید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747120"/>
      </p:ext>
    </p:extLst>
  </p:cSld>
  <p:clrMapOvr>
    <a:masterClrMapping/>
  </p:clrMapOvr>
</p:sld>
</file>

<file path=ppt/theme/theme1.xml><?xml version="1.0" encoding="utf-8"?>
<a:theme xmlns:a="http://schemas.openxmlformats.org/drawingml/2006/main" name="Camtasia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0DF1FB0ABEE249ADE30E16273C3A22" ma:contentTypeVersion="" ma:contentTypeDescription="Create a new document." ma:contentTypeScope="" ma:versionID="d325af2a7f67aaa8a86fef00e2dcb9e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c74c0161506327ee5415e00062ae04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CC08E2-FB17-4452-AD1B-94285A5AB9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164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Arial</vt:lpstr>
      <vt:lpstr>Mj_Tehran</vt:lpstr>
      <vt:lpstr>Camtasia_Template</vt:lpstr>
      <vt:lpstr> نام مدرسه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TechSmith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Vicari Vollmar</dc:creator>
  <cp:lastModifiedBy>omid sanaei</cp:lastModifiedBy>
  <cp:revision>17</cp:revision>
  <dcterms:created xsi:type="dcterms:W3CDTF">2013-11-07T16:16:52Z</dcterms:created>
  <dcterms:modified xsi:type="dcterms:W3CDTF">2025-07-19T17:51:07Z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0x0101009B0DF1FB0ABEE249ADE30E16273C3A22</vt:lpwstr>
  </property>
</Properties>
</file>