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5E8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457200"/>
            <a:ext cx="3657600" cy="3657600"/>
          </a:xfrm>
          <a:prstGeom prst="ellipse">
            <a:avLst/>
          </a:prstGeom>
          <a:solidFill>
            <a:srgbClr val="F4A234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3200400"/>
            <a:ext cx="3200400" cy="3200400"/>
          </a:xfrm>
          <a:prstGeom prst="ellipse">
            <a:avLst/>
          </a:prstGeom>
          <a:solidFill>
            <a:srgbClr val="0D9488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F4A234">
              <a:alpha val="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0" y="22860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مدرسه فایل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365760"/>
            <a:ext cx="2011680" cy="457200"/>
          </a:xfrm>
          <a:prstGeom prst="roundRect">
            <a:avLst>
              <a:gd name="adj" fmla="val 20000"/>
            </a:avLst>
          </a:prstGeom>
          <a:solidFill>
            <a:srgbClr val="F4A23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36576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۱۴۰۵ - ۱۴۰۶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914400"/>
            <a:ext cx="5669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پروژه مهر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365760" y="1920240"/>
            <a:ext cx="5669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2200" dirty="0">
                <a:solidFill>
                  <a:srgbClr val="C8E6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راهنمای کامل بازگشایی مدارس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2606040"/>
            <a:ext cx="5669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dirty="0">
                <a:solidFill>
                  <a:srgbClr val="A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ستاد ثبت‌نام | برنامه‌ریزی | اجرا | مستندسازی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65760" y="3154680"/>
            <a:ext cx="4114800" cy="36576"/>
          </a:xfrm>
          <a:prstGeom prst="rect">
            <a:avLst/>
          </a:prstGeom>
          <a:solidFill>
            <a:srgbClr val="F4A23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44805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7BAE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madresefile.com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309360" y="3291840"/>
            <a:ext cx="2560320" cy="411480"/>
          </a:xfrm>
          <a:prstGeom prst="roundRect">
            <a:avLst>
              <a:gd name="adj" fmla="val 17778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09360" y="3310128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ستاد ثبت‌نام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309360" y="3822192"/>
            <a:ext cx="2560320" cy="411480"/>
          </a:xfrm>
          <a:prstGeom prst="roundRect">
            <a:avLst>
              <a:gd name="adj" fmla="val 17778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09360" y="384048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تقویم اجرایی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309360" y="4352544"/>
            <a:ext cx="2560320" cy="411480"/>
          </a:xfrm>
          <a:prstGeom prst="roundRect">
            <a:avLst>
              <a:gd name="adj" fmla="val 17778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09360" y="437083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مستندسازی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1B5E83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0D9488">
              <a:alpha val="2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0" y="54864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🎓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موفقیت در پروژه مهر</a:t>
            </a:r>
            <a:endParaRPr lang="en-US" sz="2800" dirty="0"/>
          </a:p>
          <a:p>
            <a:pPr rtl="1"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آرزوی ما برای شماست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200400" y="3154680"/>
            <a:ext cx="2743200" cy="45720"/>
          </a:xfrm>
          <a:prstGeom prst="rect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0" y="3337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4A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madresefile.com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0" y="38404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300" dirty="0">
                <a:solidFill>
                  <a:srgbClr val="7BAE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دانلود رایگان فرم‌ها و مستندات پروژه مهر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3716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فهرست مطالب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663440" y="114300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321040" y="1371600"/>
            <a:ext cx="502920" cy="502920"/>
          </a:xfrm>
          <a:prstGeom prst="ellipse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321040" y="1371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۱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846320" y="1252728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پروژه مهر چیست؟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846320" y="1673352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تعریف، اهداف و اهمیت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63440" y="237744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8321040" y="2606040"/>
            <a:ext cx="502920" cy="502920"/>
          </a:xfrm>
          <a:prstGeom prst="ellipse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32104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۲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46320" y="2487168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ستاد ثبت‌نام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846320" y="2907792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اعضا، وظایف و صورتجلسه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63440" y="361188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321040" y="3840480"/>
            <a:ext cx="502920" cy="502920"/>
          </a:xfrm>
          <a:prstGeom prst="ellipse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21040" y="38404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۳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846320" y="3721608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تقویم اجرایی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846320" y="4142232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برنامه ماه به ماه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114300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931920" y="1371600"/>
            <a:ext cx="502920" cy="502920"/>
          </a:xfrm>
          <a:prstGeom prst="ellipse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931920" y="1371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۴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" y="1252728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اقدامات کلیدی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457200" y="1673352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چک‌لیست مدیران و معاونان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74320" y="237744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931920" y="2606040"/>
            <a:ext cx="502920" cy="502920"/>
          </a:xfrm>
          <a:prstGeom prst="ellipse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93192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۵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57200" y="2487168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مستندسازی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457200" y="2907792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فرم‌ها و گزارش‌های لازم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74320" y="361188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931920" y="3840480"/>
            <a:ext cx="502920" cy="502920"/>
          </a:xfrm>
          <a:prstGeom prst="ellipse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931920" y="38404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۶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57200" y="3721608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نکات طلایی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457200" y="4142232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رموز موفقیت در پروژه مهر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3716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پروژه مهر چیست؟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8595360" cy="1051560"/>
          </a:xfrm>
          <a:prstGeom prst="rect">
            <a:avLst/>
          </a:prstGeom>
          <a:solidFill>
            <a:srgbClr val="E8F4FD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097280"/>
            <a:ext cx="73152" cy="1051560"/>
          </a:xfrm>
          <a:prstGeom prst="rect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14300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پروژه مهر، برنامه‌ای ملی برای آغاز منظم سال تحصیلی است که با هدف آماده‌سازی کامل مدارس، ثبت‌نام به‌موقع دانش‌آموزان و ایجاد فضایی گرم برای بازگشایی مدارس در مهرماه طراحی شده است.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943600" y="2331720"/>
            <a:ext cx="2743200" cy="24231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943600" y="2331720"/>
            <a:ext cx="2743200" cy="73152"/>
          </a:xfrm>
          <a:prstGeom prst="rect">
            <a:avLst/>
          </a:prstGeom>
          <a:solidFill>
            <a:srgbClr val="1B5E83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0" y="2468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🏫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5943600" y="31546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آمادگی مدرسه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943600" y="361188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تعمیرات، بهداشت</a:t>
            </a:r>
            <a:endParaRPr lang="en-US" sz="1100" dirty="0"/>
          </a:p>
          <a:p>
            <a:pPr rtl="1"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 فضاسازی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017520" y="2331720"/>
            <a:ext cx="2743200" cy="24231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017520" y="2331720"/>
            <a:ext cx="2743200" cy="73152"/>
          </a:xfrm>
          <a:prstGeom prst="rect">
            <a:avLst/>
          </a:prstGeom>
          <a:solidFill>
            <a:srgbClr val="F4A23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017520" y="2468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3017520" y="31546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ثبت‌نام به‌موقع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017520" y="361188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ثبت‌نام اولیه</a:t>
            </a:r>
            <a:endParaRPr lang="en-US" sz="1100" dirty="0"/>
          </a:p>
          <a:p>
            <a:pPr rtl="1"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 قطعی دانش‌آموزان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91440" y="2331720"/>
            <a:ext cx="2743200" cy="24231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1440" y="2331720"/>
            <a:ext cx="2743200" cy="73152"/>
          </a:xfrm>
          <a:prstGeom prst="rect">
            <a:avLst/>
          </a:prstGeom>
          <a:solidFill>
            <a:srgbClr val="2ECC71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" y="2468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91440" y="31546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مشارکت اولیاء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91440" y="361188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جلب همکاری</a:t>
            </a:r>
            <a:endParaRPr lang="en-US" sz="1100" dirty="0"/>
          </a:p>
          <a:p>
            <a:pPr rtl="1"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انجمن اولیا و مربیان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3716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ستاد ثبت‌نام مدرسه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217920" y="1097280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217920" y="1097280"/>
            <a:ext cx="2834640" cy="64008"/>
          </a:xfrm>
          <a:prstGeom prst="rect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0" y="1234440"/>
            <a:ext cx="2834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👨‍💼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6217920" y="1901952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مدیر مدرسه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00400" y="1097280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0" y="1097280"/>
            <a:ext cx="283464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0" y="1234440"/>
            <a:ext cx="2834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3200400" y="1901952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معاون آموزشی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82880" y="1097280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1097280"/>
            <a:ext cx="2834640" cy="64008"/>
          </a:xfrm>
          <a:prstGeom prst="rect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82880" y="1234440"/>
            <a:ext cx="2834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🌟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182880" y="1901952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معاون پرورشی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217920" y="2834640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17920" y="2834640"/>
            <a:ext cx="2834640" cy="6400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0" y="2971800"/>
            <a:ext cx="2834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⚙️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6217920" y="3639312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معاون اجرایی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0" y="2834640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00400" y="2834640"/>
            <a:ext cx="2834640" cy="64008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0" y="2971800"/>
            <a:ext cx="2834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3200400" y="3639312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مسئول دفتر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182880" y="2834640"/>
            <a:ext cx="2834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182880" y="2834640"/>
            <a:ext cx="2834640" cy="64008"/>
          </a:xfrm>
          <a:prstGeom prst="rect">
            <a:avLst/>
          </a:prstGeom>
          <a:solidFill>
            <a:srgbClr val="E11D48"/>
          </a:solidFill>
          <a:ln w="12700">
            <a:solidFill>
              <a:srgbClr val="E11D4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82880" y="2971800"/>
            <a:ext cx="2834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👨‍👩‍👧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182880" y="3639312"/>
            <a:ext cx="2834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نماینده انجمن اولیا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274320" y="466344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اولین جلسه ستاد باید حداقل یک ماه پیش از شروع ثبت‌نام برگزار شود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3716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تقویم اجرایی پروژه مهر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8595360" cy="65836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503920" y="1170432"/>
            <a:ext cx="320040" cy="50292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0" y="1188720"/>
            <a:ext cx="1554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خرداد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675120" y="1426464"/>
            <a:ext cx="0" cy="0"/>
          </a:xfrm>
          <a:prstGeom prst="line">
            <a:avLst/>
          </a:prstGeom>
          <a:noFill/>
          <a:ln w="12700">
            <a:solidFill>
              <a:srgbClr val="CBD5E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88720"/>
            <a:ext cx="6217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تشکیل ستاد | برنامه‌ریزی اولیه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1865376"/>
            <a:ext cx="859536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503920" y="1938528"/>
            <a:ext cx="320040" cy="50292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0" y="1956816"/>
            <a:ext cx="1554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تیر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675120" y="2194560"/>
            <a:ext cx="0" cy="0"/>
          </a:xfrm>
          <a:prstGeom prst="line">
            <a:avLst/>
          </a:prstGeom>
          <a:noFill/>
          <a:ln w="12700">
            <a:solidFill>
              <a:srgbClr val="CBD5E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1956816"/>
            <a:ext cx="6217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ثبت‌نام اولیه | بررسی فضا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633472"/>
            <a:ext cx="8595360" cy="65836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503920" y="2706624"/>
            <a:ext cx="320040" cy="502920"/>
          </a:xfrm>
          <a:prstGeom prst="rect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0" y="2724912"/>
            <a:ext cx="1554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b="1" dirty="0">
                <a:solidFill>
                  <a:srgbClr val="F4A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مرداد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675120" y="2962656"/>
            <a:ext cx="0" cy="0"/>
          </a:xfrm>
          <a:prstGeom prst="line">
            <a:avLst/>
          </a:prstGeom>
          <a:noFill/>
          <a:ln w="12700">
            <a:solidFill>
              <a:srgbClr val="CBD5E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2724912"/>
            <a:ext cx="6217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تعمیرات | آماده‌سازی | ثبت‌نام قطعی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74320" y="3401568"/>
            <a:ext cx="859536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503920" y="3474720"/>
            <a:ext cx="320040" cy="502920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58000" y="3493008"/>
            <a:ext cx="1554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شهریور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6675120" y="3730752"/>
            <a:ext cx="0" cy="0"/>
          </a:xfrm>
          <a:prstGeom prst="line">
            <a:avLst/>
          </a:prstGeom>
          <a:noFill/>
          <a:ln w="12700">
            <a:solidFill>
              <a:srgbClr val="CBD5E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493008"/>
            <a:ext cx="6217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تکمیل مدارک | برنامه هفتگی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74320" y="4169664"/>
            <a:ext cx="8595360" cy="65836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503920" y="4242816"/>
            <a:ext cx="320040" cy="502920"/>
          </a:xfrm>
          <a:prstGeom prst="rect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858000" y="4261104"/>
            <a:ext cx="1554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b="1" dirty="0">
                <a:solidFill>
                  <a:srgbClr val="1B5E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مهر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675120" y="4498848"/>
            <a:ext cx="0" cy="0"/>
          </a:xfrm>
          <a:prstGeom prst="line">
            <a:avLst/>
          </a:prstGeom>
          <a:noFill/>
          <a:ln w="12700">
            <a:solidFill>
              <a:srgbClr val="CBD5E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4261104"/>
            <a:ext cx="6217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بازگشایی | جشن شکوفه‌ها | آغاز کلاس‌ها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3716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اقدامات کلیدی مدیران و معاونان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663440" y="1051560"/>
            <a:ext cx="4206240" cy="411480"/>
          </a:xfrm>
          <a:prstGeom prst="rect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663440" y="105156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rtl="1"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وظایف مدیر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663440" y="1554480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754880" y="164592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تشکیل ستاد ثبت‌نام و صورتجلسه رسمی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63440" y="2377440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54880" y="246888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ثبت‌نام دانش‌آموزان در سامانه سیدا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63440" y="3200400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54880" y="329184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تنظیم برنامه هفتگی مدرسه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4023360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754880" y="411480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هماهنگی با شورای دانش‌آموزی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1051560"/>
            <a:ext cx="4206240" cy="4114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4320" y="105156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rtl="1"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وظایف معاونان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74320" y="1554480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65760" y="164592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برگزاری جشن شکوفه‌ها برای پایه اول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74320" y="2377440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365760" y="246888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آماده‌سازی فضای آموزشی و بهداشتی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65760" y="329184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اطلاع‌رسانی به اولیاء دانش‌آموزان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274320" y="4023360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65760" y="411480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تکمیل پوشه کار مدیر و معاون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3716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مستندات الزامی پروژه مهر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217920" y="1097280"/>
            <a:ext cx="2834640" cy="16916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217920" y="1097280"/>
            <a:ext cx="54864" cy="1691640"/>
          </a:xfrm>
          <a:prstGeom prst="rect">
            <a:avLst/>
          </a:prstGeom>
          <a:solidFill>
            <a:srgbClr val="1B5E83"/>
          </a:solidFill>
          <a:ln w="12700">
            <a:solidFill>
              <a:srgbClr val="1B5E8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0" y="128016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355080" y="184708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صورتجلسه ستاد ثبت‌نام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355080" y="228600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مستند رسمی اولین جلسه ستاد با امضای اعضا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0" y="1097280"/>
            <a:ext cx="2834640" cy="16916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1097280"/>
            <a:ext cx="54864" cy="16916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0" y="128016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3337560" y="184708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تقویم اجرایی پروژه مهر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37560" y="228600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برنامه زمان‌بندی شده تمام اقدامات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182880" y="1097280"/>
            <a:ext cx="2834640" cy="16916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82880" y="1097280"/>
            <a:ext cx="54864" cy="1691640"/>
          </a:xfrm>
          <a:prstGeom prst="rect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82880" y="128016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320040" y="184708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گزارش پروژه مهر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20040" y="228600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گزارش نهایی از اجرای پروژه و نتایج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217920" y="3017520"/>
            <a:ext cx="2834640" cy="16916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217920" y="3017520"/>
            <a:ext cx="54864" cy="169164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17920" y="320040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355080" y="376732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خودارزیابی پروژه مهر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355080" y="420624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فرم ارزیابی عملکرد ستاد ثبت‌نام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0" y="3017520"/>
            <a:ext cx="2834640" cy="16916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0" y="3017520"/>
            <a:ext cx="54864" cy="1691640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00400" y="320040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✉️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3337560" y="376732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تفاهم‌نامه پروژه مهر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337560" y="420624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سند تعهدات مدرسه و اداره آموزش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182880" y="3017520"/>
            <a:ext cx="2834640" cy="16916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182880" y="3017520"/>
            <a:ext cx="54864" cy="1691640"/>
          </a:xfrm>
          <a:prstGeom prst="rect">
            <a:avLst/>
          </a:prstGeom>
          <a:solidFill>
            <a:srgbClr val="E11D48"/>
          </a:solidFill>
          <a:ln w="12700">
            <a:solidFill>
              <a:srgbClr val="E11D4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82880" y="320040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📁</a:t>
            </a:r>
            <a:endParaRPr lang="en-US" sz="2400" dirty="0"/>
          </a:p>
        </p:txBody>
      </p:sp>
      <p:sp>
        <p:nvSpPr>
          <p:cNvPr id="32" name="Text 30"/>
          <p:cNvSpPr/>
          <p:nvPr/>
        </p:nvSpPr>
        <p:spPr>
          <a:xfrm>
            <a:off x="320040" y="376732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پوشه کار مدیر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320040" y="420624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مجموعه کامل مستندات مدیریتی سال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3716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نکات طلایی موفقیت در پروژه مهر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859536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49640" y="1188720"/>
            <a:ext cx="475488" cy="475488"/>
          </a:xfrm>
          <a:prstGeom prst="ellipse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549640" y="118872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۱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0" y="117043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زودتر از موعد شروع کنید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170432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تشکیل ستاد در خردادماه بهترین زمان است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1865376"/>
            <a:ext cx="859536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8549640" y="1956816"/>
            <a:ext cx="475488" cy="475488"/>
          </a:xfrm>
          <a:prstGeom prst="ellipse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49640" y="195681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۲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0" y="193852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مستندسازی را جدی بگیرید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1938528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صورتجلسه‌ها و گزارش‌ها در بازرسی‌ها بررسی می‌شوند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633472"/>
            <a:ext cx="859536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549640" y="2724912"/>
            <a:ext cx="475488" cy="475488"/>
          </a:xfrm>
          <a:prstGeom prst="ellipse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49640" y="272491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۳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0" y="2706624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اولیاء را مشارکت دهید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2706624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انجمن اولیا و مربیان شریک اصلی پروژه مهر است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3401568"/>
            <a:ext cx="859536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549640" y="3493008"/>
            <a:ext cx="475488" cy="475488"/>
          </a:xfrm>
          <a:prstGeom prst="ellipse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549640" y="349300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۴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0" y="3474720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از فرم‌های استاندارد استفاده کنید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" y="347472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فرم‌های رسمی از سایت مدرسه فایل دانلود کنید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74320" y="4169664"/>
            <a:ext cx="859536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8549640" y="4261104"/>
            <a:ext cx="475488" cy="475488"/>
          </a:xfrm>
          <a:prstGeom prst="ellipse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549640" y="426110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۵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572000" y="4242816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تقویم اجرایی داشته باشید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7200" y="4242816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بدون برنامه زمان‌بندی، اقدامات ناقص می‌مانند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5E8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-731520"/>
            <a:ext cx="3200400" cy="3200400"/>
          </a:xfrm>
          <a:prstGeom prst="ellipse">
            <a:avLst/>
          </a:prstGeom>
          <a:solidFill>
            <a:srgbClr val="F4A234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0" y="3200400"/>
            <a:ext cx="2743200" cy="2743200"/>
          </a:xfrm>
          <a:prstGeom prst="ellipse">
            <a:avLst/>
          </a:prstGeom>
          <a:solidFill>
            <a:srgbClr val="0D9488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 محصولات پیشنهادی مدرسه فایل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300" dirty="0">
                <a:solidFill>
                  <a:srgbClr val="A0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برای اجرای حرفه‌ای پروژه مهر ۱۴۰۵-۱۴۰۶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217920" y="1280160"/>
            <a:ext cx="2834640" cy="356616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217920" y="1280160"/>
            <a:ext cx="2834640" cy="502920"/>
          </a:xfrm>
          <a:prstGeom prst="rect">
            <a:avLst/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217920" y="1280160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rtl="1"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پکیج کامل پروژه مهر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91072" y="1325880"/>
            <a:ext cx="777240" cy="292608"/>
          </a:xfrm>
          <a:prstGeom prst="roundRect">
            <a:avLst>
              <a:gd name="adj" fmla="val 18750"/>
            </a:avLst>
          </a:prstGeom>
          <a:solidFill>
            <a:srgbClr val="1A1A2E">
              <a:alpha val="7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91072" y="1325880"/>
            <a:ext cx="777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پرفروش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355080" y="1874520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4A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صورتجلسه ستاد ثبت‌نام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355080" y="2532888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4A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تقویم اجرایی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6355080" y="3191256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4A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گزارش پروژه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355080" y="3849624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4A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خودارزیابی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0" y="1280160"/>
            <a:ext cx="2834640" cy="356616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0" y="1280160"/>
            <a:ext cx="2834640" cy="5029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0" y="1280160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rtl="1"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برنامه سالانه مدیر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337560" y="1874520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برنامه ماه به ماه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337560" y="2532888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شرح وظایف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337560" y="3191256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اهداف کلی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337560" y="3849624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نظارت و ارزیابی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182880" y="1280160"/>
            <a:ext cx="2834640" cy="356616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82880" y="1280160"/>
            <a:ext cx="2834640" cy="502920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82880" y="1280160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rtl="1"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پوشه کار مدیر و معاون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256032" y="1325880"/>
            <a:ext cx="777240" cy="292608"/>
          </a:xfrm>
          <a:prstGeom prst="roundRect">
            <a:avLst>
              <a:gd name="adj" fmla="val 18750"/>
            </a:avLst>
          </a:prstGeom>
          <a:solidFill>
            <a:srgbClr val="1A1A2E">
              <a:alpha val="7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56032" y="1325880"/>
            <a:ext cx="777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جدید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20040" y="1874520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فرم‌های ارزیابی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320040" y="2532888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صورتجلسات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320040" y="3191256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مستندات اداری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320040" y="3849624"/>
            <a:ext cx="2606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گزارش‌های دوره‌ای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2560320" y="4663440"/>
            <a:ext cx="4023360" cy="384048"/>
          </a:xfrm>
          <a:prstGeom prst="roundRect">
            <a:avLst>
              <a:gd name="adj" fmla="val 19048"/>
            </a:avLst>
          </a:prstGeom>
          <a:solidFill>
            <a:srgbClr val="F4A234"/>
          </a:solidFill>
          <a:ln w="12700">
            <a:solidFill>
              <a:srgbClr val="F4A23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560320" y="466344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madresefile.com را همین الان باز کنید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پروژه مهر - راهنمای کامل بازگشایی مدارس ۱۴۰۵-۱۴۰۶</dc:title>
  <dc:subject>PptxGenJS Presentation</dc:subject>
  <dc:creator>مدرسه فایل</dc:creator>
  <cp:lastModifiedBy>مدرسه فایل</cp:lastModifiedBy>
  <cp:revision>1</cp:revision>
  <dcterms:created xsi:type="dcterms:W3CDTF">2026-05-10T11:42:25Z</dcterms:created>
  <dcterms:modified xsi:type="dcterms:W3CDTF">2026-05-10T11:42:25Z</dcterms:modified>
</cp:coreProperties>
</file>